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35083D-45CF-79A4-7A61-36AC7E9A4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06C92B-7EBF-690F-B395-9D086CBD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5E4AEF-AEC8-3AE1-0161-AC5AE70A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10E3B-274B-64A7-B937-34D2D7ED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8B93E2-1B23-1EEB-FB01-35E08D68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81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7F205-4A72-06B6-4491-98ED6ED8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11B709-6CCC-CFBF-3AC8-37B91443B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529496-8931-8A48-75BB-F9E6B2BF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745C93-869F-FE7B-6952-E76A8504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0A0ACC-7F8C-D3AC-ED37-F72D1BC4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37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932824F-A60B-074B-B872-53DC47B98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089956-1D47-087E-6777-D6AAD35BD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E8835D-DC00-D425-BF4C-5DCF1BA4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2CC5-2362-86DE-5D9E-AC0667D7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A2F060-7C36-435F-24C6-DC07B0F6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54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F0ED9-006B-1410-9B36-734B94BC0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7779D9-80E1-1729-C663-EAD5C63B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5997FA-3F15-DE48-FD95-5221A323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C3206-147B-6DB8-4466-3B60BCEB9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6ACAB7-F7B7-125B-7090-0EDF4F323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1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14F1B-ABF9-64BE-A2DE-30421EFE9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B96713-4D96-AF97-35CF-1E5B4EAEF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CE361A-0DA2-ED3A-F2A8-0EF1AAC2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3E494F-4A2A-A43E-98E6-268C9776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77BDC-C47B-90A9-3286-4EF8F029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7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F3802D-DD04-57D8-FAD9-F2AE821CE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A78D9-359F-4CFE-B917-8CBA258DD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930CBF-E897-DCAA-B25B-6299E7BE6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38B25C-87F9-CA13-BFC7-70CB5539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082991-5368-2A1F-1787-D03643F8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F43E3B-EBDB-B8DA-DF6E-2F3B4874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7527F6-58DB-C1CD-5FC8-FEBCBA161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E589DB-3B5A-1BE9-048C-608EE5633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4B74F8-3790-5A61-F315-4544005C8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A831EE-D5F0-D017-0ACD-36C9D5487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C793A1-54DD-91EB-ADF9-12690152F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C8DAF52-E43E-1863-9176-8EC4AF94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9C18CA-A1C4-69B5-C8CC-618CF3FD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3E4E03-A7CC-9B32-262B-7CB27FD3C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64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32E10-CC18-59B7-8D81-31031ED31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B090B0-13A4-5C95-EBF6-13D56F415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C57B06-7226-9F29-3499-74AC72BA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EFF57C-5BDC-E228-0CE6-2501FECF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73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2D9FF2-8641-2ECB-5DE2-D8262454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877F53-5C0B-0A0B-C71C-1270A010B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C6AF31-2B69-7D1D-2061-188B40FA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43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8B584-763B-5D32-83D2-F7E80CF2E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1A096D-D5CE-0BA4-D1F9-BED5A71B7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B43F3B-E9C5-8797-9F50-07A2C28FE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EF7448-A449-471F-1693-31E774DC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0D0B77-A416-C881-00A3-E758D48F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A7FE9B-A798-3B11-D90A-CA6822F7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91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8078C-C47A-B7FD-2271-A78630F5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BBE426B-FC56-9EB7-8CC9-19BCD57FC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8B3B74-CC03-DE69-5AC8-E691AA880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F50B54-008B-8E37-3BB5-EFB3F197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B9C9B-06E4-7D47-D0C8-30A9AEBE5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065D20-1B5C-195C-664E-302040F9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3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DC68F7-B119-FF1A-FE5F-9A6BC794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8F249-7191-34AE-0119-B988B4E78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3C5C3-2CD3-5680-F32D-D07D13C45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DB65C-6494-48C6-AEC1-3B26608B6FE6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91F354-027F-2EA1-7721-99B4C07B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8EA85A-187D-6C8A-98F7-A8CE961C2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521F8-3FAD-44AA-A2D3-436C28EAC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89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7BA09A8-5EE0-487F-F24A-D63FE3C05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02200" cy="685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E51D0AD-583C-78B0-763F-89651A06D3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00" y="533400"/>
            <a:ext cx="7289800" cy="592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1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JKFA JKFA</dc:creator>
  <cp:lastModifiedBy>JKFA JKFA</cp:lastModifiedBy>
  <cp:revision>1</cp:revision>
  <dcterms:created xsi:type="dcterms:W3CDTF">2022-05-20T05:36:44Z</dcterms:created>
  <dcterms:modified xsi:type="dcterms:W3CDTF">2022-05-20T05:36:58Z</dcterms:modified>
</cp:coreProperties>
</file>